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sldIdLst>
    <p:sldId id="261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3042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171450" y="304800"/>
            <a:ext cx="6521958" cy="804672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158749" y="7138617"/>
            <a:ext cx="6542532" cy="177544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3600"/>
            <a:ext cx="5829300" cy="2373477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4741334"/>
            <a:ext cx="4800600" cy="1964267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171450" y="304800"/>
            <a:ext cx="6521958" cy="1901952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158749" y="952255"/>
            <a:ext cx="6542532" cy="177544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1930401"/>
            <a:ext cx="1543050" cy="5983111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1930400"/>
            <a:ext cx="4514850" cy="5983112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171450" y="304800"/>
            <a:ext cx="6521958" cy="6315456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4535579" y="5604789"/>
            <a:ext cx="2157322" cy="952035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1964490" y="5433720"/>
            <a:ext cx="4158386" cy="1133517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121546" y="5450083"/>
            <a:ext cx="4100985" cy="1032363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4207117" y="5432233"/>
            <a:ext cx="2481000" cy="868732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158749" y="5411407"/>
            <a:ext cx="6542532" cy="1773165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524" y="3284747"/>
            <a:ext cx="5829300" cy="2032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5524" y="1916598"/>
            <a:ext cx="4813301" cy="125306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507491" y="3572256"/>
            <a:ext cx="2866644" cy="45963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3483864" y="3572256"/>
            <a:ext cx="2866644" cy="45963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3570819"/>
            <a:ext cx="2866644" cy="853016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4572001"/>
            <a:ext cx="2865041" cy="359621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6150" y="3570817"/>
            <a:ext cx="2866644" cy="853016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4572001"/>
            <a:ext cx="2866644" cy="359621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171450" y="304800"/>
            <a:ext cx="6521958" cy="1901952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158749" y="952255"/>
            <a:ext cx="6542532" cy="1773165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171450" y="304800"/>
            <a:ext cx="6521958" cy="1901952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775201"/>
            <a:ext cx="2514600" cy="2540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158749" y="952255"/>
            <a:ext cx="6542532" cy="177544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685800" y="3048000"/>
            <a:ext cx="2514600" cy="1670304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8972" y="2438400"/>
            <a:ext cx="2928057" cy="508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171450" y="304800"/>
            <a:ext cx="6521958" cy="804672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158749" y="7138617"/>
            <a:ext cx="6542532" cy="177544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5617" y="451556"/>
            <a:ext cx="2859484" cy="3239912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1250" y="3714045"/>
            <a:ext cx="2863850" cy="3228623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28650" y="1828800"/>
            <a:ext cx="2674620" cy="390144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171450" y="304800"/>
            <a:ext cx="6521958" cy="329184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158749" y="2239239"/>
            <a:ext cx="6542532" cy="1773165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451104"/>
            <a:ext cx="6172200" cy="16703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72754" y="8333553"/>
            <a:ext cx="2840018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229" y="8333553"/>
            <a:ext cx="2840018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993316" y="8333552"/>
            <a:ext cx="87137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4051" y="3567289"/>
            <a:ext cx="5556250" cy="4600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2656" y="1691680"/>
            <a:ext cx="6048672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учреждение дополнительного образование  «Центр внешкольной работы «ЭКО»               </a:t>
            </a:r>
            <a:r>
              <a:rPr lang="ru-RU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Кайбицкого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РТ.</a:t>
            </a:r>
          </a:p>
          <a:p>
            <a:pPr lvl="0" algn="ctr"/>
            <a:r>
              <a:rPr lang="ru-RU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 lvl="0" algn="ctr"/>
            <a:endParaRPr lang="ru-RU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</a:p>
          <a:p>
            <a:pPr lvl="0" algn="ctr"/>
            <a:endParaRPr lang="tt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Гарафутдинов Булат </a:t>
            </a:r>
          </a:p>
          <a:p>
            <a:pPr lvl="0" algn="ctr"/>
            <a:r>
              <a:rPr lang="tt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занявший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tt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место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муниципальном этапе </a:t>
            </a: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Республиканской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конференции исследовательских краеведческих работ </a:t>
            </a: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Жить, помня о корнях своих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...»</a:t>
            </a:r>
          </a:p>
          <a:p>
            <a:pPr lvl="0" algn="ctr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номинации «Родословие»	</a:t>
            </a:r>
            <a:endParaRPr lang="ru-RU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Руководитель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Хамидуллина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Алсу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Фаритовна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tt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tt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tt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МБУ ДО ЦВР  “ЭКО”          </a:t>
            </a:r>
            <a:r>
              <a:rPr lang="tt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Смелов </a:t>
            </a:r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М.В.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 algn="ctr"/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tt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с.Большие Кайбицы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t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2022</a:t>
            </a:r>
          </a:p>
          <a:p>
            <a:pPr lvl="0" algn="ctr"/>
            <a:r>
              <a:rPr lang="tt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/>
          <a:stretch>
            <a:fillRect/>
          </a:stretch>
        </p:blipFill>
        <p:spPr>
          <a:xfrm>
            <a:off x="811564" y="445651"/>
            <a:ext cx="961252" cy="697706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3"/>
          <a:stretch>
            <a:fillRect/>
          </a:stretch>
        </p:blipFill>
        <p:spPr>
          <a:xfrm>
            <a:off x="2855977" y="445650"/>
            <a:ext cx="1002030" cy="697706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4"/>
          <a:stretch>
            <a:fillRect/>
          </a:stretch>
        </p:blipFill>
        <p:spPr>
          <a:xfrm>
            <a:off x="4941168" y="319046"/>
            <a:ext cx="944880" cy="10115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624" y="6588224"/>
            <a:ext cx="1150544" cy="1132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5904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Горизон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218</TotalTime>
  <Words>46</Words>
  <Application>Microsoft Office PowerPoint</Application>
  <PresentationFormat>Экран (4:3)</PresentationFormat>
  <Paragraphs>22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Book Antiqua</vt:lpstr>
      <vt:lpstr>Century Gothic</vt:lpstr>
      <vt:lpstr>Symbol</vt:lpstr>
      <vt:lpstr>Times New Roman</vt:lpstr>
      <vt:lpstr>Волна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26</cp:revision>
  <dcterms:created xsi:type="dcterms:W3CDTF">2021-04-28T10:57:26Z</dcterms:created>
  <dcterms:modified xsi:type="dcterms:W3CDTF">2022-03-28T13:12:24Z</dcterms:modified>
</cp:coreProperties>
</file>